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Franklin Gothic"/>
      <p:bold r:id="rId22"/>
    </p:embeddedFont>
    <p:embeddedFont>
      <p:font typeface="Bebas Neue"/>
      <p:regular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i2mpVLpvxxtcLxpI2bi4Tx7yO2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FranklinGothic-bold.fntdata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9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19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19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19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0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4" name="Google Shape;34;p2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2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39" name="Google Shape;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41" name="Google Shape;41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22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8" name="Google Shape;4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54" name="Google Shape;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7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4148525" y="4195600"/>
            <a:ext cx="48948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 sz="4000"/>
            </a:br>
            <a:br>
              <a:rPr lang="en-US" sz="4000"/>
            </a:br>
            <a:r>
              <a:rPr lang="en-US" sz="4000"/>
              <a:t>Fase 1</a:t>
            </a:r>
            <a:r>
              <a:rPr lang="en-US" sz="4000"/>
              <a:t> Proyecto APT</a:t>
            </a:r>
            <a:endParaRPr sz="4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“AgendAI”</a:t>
            </a:r>
            <a:br>
              <a:rPr lang="en-US" sz="4000"/>
            </a:br>
            <a:br>
              <a:rPr lang="en-US" sz="4000"/>
            </a:br>
            <a:br>
              <a:rPr lang="en-US" sz="2000"/>
            </a:br>
            <a:r>
              <a:rPr b="1" lang="en-US" sz="2000"/>
              <a:t>Docente:</a:t>
            </a:r>
            <a:r>
              <a:rPr lang="en-US" sz="2000"/>
              <a:t>Reginaldo Salinas Bruna</a:t>
            </a:r>
            <a:br>
              <a:rPr lang="en-US" sz="2000"/>
            </a:br>
            <a:r>
              <a:rPr lang="en-US" sz="2000"/>
              <a:t>Grupo Nº:2</a:t>
            </a:r>
            <a:br>
              <a:rPr lang="en-US" sz="2000"/>
            </a:br>
            <a:r>
              <a:rPr lang="en-US" sz="2000"/>
              <a:t>Integrantes:</a:t>
            </a:r>
            <a:br>
              <a:rPr lang="en-US" sz="2000"/>
            </a:br>
            <a:r>
              <a:rPr lang="en-US" sz="2000"/>
              <a:t>Elias Gonzales</a:t>
            </a:r>
            <a:br>
              <a:rPr lang="en-US" sz="2000"/>
            </a:br>
            <a:r>
              <a:rPr lang="en-US" sz="2000"/>
              <a:t>Jose Caamaño</a:t>
            </a:r>
            <a:br>
              <a:rPr lang="en-US" sz="2000"/>
            </a:br>
            <a:r>
              <a:rPr lang="en-US" sz="2000"/>
              <a:t>Esteban Caamaño</a:t>
            </a:r>
            <a:br>
              <a:rPr lang="en-US" sz="2000"/>
            </a:b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Metodologías del Proyecto</a:t>
            </a:r>
            <a:endParaRPr/>
          </a:p>
        </p:txBody>
      </p:sp>
      <p:sp>
        <p:nvSpPr>
          <p:cNvPr id="115" name="Google Shape;115;p11"/>
          <p:cNvSpPr txBox="1"/>
          <p:nvPr/>
        </p:nvSpPr>
        <p:spPr>
          <a:xfrm>
            <a:off x="784725" y="1729750"/>
            <a:ext cx="7233900" cy="3246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Para el desarrollo de AgendAI se han seleccionado dos metodologías que optimizan tanto el proceso de creación como la gestión del proyecto: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Metodologías: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Iterativa: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permite desarrollar el proyecto por etapas, revisando y mejorando continuamente las funcionalidades.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Scrum: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facilita la gestión de fases, documentación y tareas, siendo ideal para proyectos con tiempo limitado y alta complejidad.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Plan del Proyecto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774300" y="1708900"/>
            <a:ext cx="7233900" cy="388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-Definición del problema y objetivos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-Revisión de antecedentes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-Levantamiento de requerimientos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-Diseño de arquitectura y UI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-Implementación del backend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-Implementación del frontend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-Pruebas del sistema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-Redacción del documento de tesis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-Ajustes finales y formato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-Preparación de presentación final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-Defensa de proyecto apt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Evidencias esperadas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Evidencias Esperadas del Proyecto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784725" y="1729750"/>
            <a:ext cx="7233900" cy="388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https://docs.google.com/document/d/1xR5qAw9cgXjglXf8QpGygqIb1ayI7j3N/edit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-US"/>
            </a:br>
            <a:r>
              <a:rPr lang="en-US"/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Descripción breve del proyecto APT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Descripción del proyecto</a:t>
            </a:r>
            <a:endParaRPr/>
          </a:p>
        </p:txBody>
      </p:sp>
      <p:sp>
        <p:nvSpPr>
          <p:cNvPr id="71" name="Google Shape;71;p3"/>
          <p:cNvSpPr txBox="1"/>
          <p:nvPr/>
        </p:nvSpPr>
        <p:spPr>
          <a:xfrm>
            <a:off x="784725" y="1729750"/>
            <a:ext cx="7233900" cy="388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AgendAI es una aplicación móvil que centraliza funciones de organización personal, como notas, alarmas y horarios, en un solo lugar. Su objetivo es simplificar el acceso a estas herramientas y ofrecer una experiencia práctica y cómoda para el usuario.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Características principales: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Centraliza herramientas de organización personal en una sola app.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Integra funciones comunes: notas, alarmas y horarios.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Evita la dependencia de múltiples aplicaciones.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Permite crear, agendar y gestionar rutinas de forma simple.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Incluye opciones de personalización y una interfaz amigable.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Relación con el perfil de egreso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Relación con Perfil</a:t>
            </a:r>
            <a:endParaRPr/>
          </a:p>
        </p:txBody>
      </p:sp>
      <p:sp>
        <p:nvSpPr>
          <p:cNvPr id="82" name="Google Shape;82;p5"/>
          <p:cNvSpPr txBox="1"/>
          <p:nvPr/>
        </p:nvSpPr>
        <p:spPr>
          <a:xfrm>
            <a:off x="784725" y="1729750"/>
            <a:ext cx="7233900" cy="3885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Nuestro Proyecto se alinea con las competencias del perfil de egreso, ya que permite aplicar conocimientos y habilidades adquiridas durante la carrera, integrando aspectos técnicos y de gestión que son esenciales para nuestro desarrollo profesional.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Competencias relacionadas: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Desarrollo de aplicaciones móviles: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creación de una app funcional y práctica.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Gestión de proyectos: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planificación, organización y seguimiento de tareas utilizando metodologías ágiles.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Manejo de bases de datos: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almacenamiento y consulta eficiente de la información ingresada por los usuarios.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Toma de requerimientos: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análisis de las necesidades del usuario y traducción en funcionalidades concretas.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81899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Factibilidad del proyecto en la asignatura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Factibilidad del Proyecto</a:t>
            </a:r>
            <a:endParaRPr/>
          </a:p>
        </p:txBody>
      </p:sp>
      <p:sp>
        <p:nvSpPr>
          <p:cNvPr id="93" name="Google Shape;93;p7"/>
          <p:cNvSpPr txBox="1"/>
          <p:nvPr/>
        </p:nvSpPr>
        <p:spPr>
          <a:xfrm>
            <a:off x="784725" y="1729750"/>
            <a:ext cx="7233900" cy="442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El proyecto presenta una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alta factibilidad de desarrollo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ya que se basa en aplicaciones existentes como referencia, lo que facilita la planificación y reduce riesgos. Además, contamos con los recursos y herramientas necesarios para asegurar un desarrollo eficiente dentro del semestre académico.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Aspectos clave de factibilidad: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Tiempo: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las funcionalidades se pueden implementar de manera progresiva y con un alcance realista, completando el proyecto dentro del semestre.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Costos: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se usarán herramientas y recursos gratuitos o de código abierto, evitando inversión adicional.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Recursos y herramientas: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el equipo dispone de herramientas colaborativas que permiten trabajo asincrónico, manteniendo un flujo de trabajo constante.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Riesgo reducido: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al basarse en referencias existentes, se disminuye la incertidumbre y se facilita la planificación del proyecto.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/>
              <a:t>Objetivos del Proyecto</a:t>
            </a:r>
            <a:endParaRPr/>
          </a:p>
        </p:txBody>
      </p:sp>
      <p:sp>
        <p:nvSpPr>
          <p:cNvPr id="104" name="Google Shape;104;p9"/>
          <p:cNvSpPr txBox="1"/>
          <p:nvPr/>
        </p:nvSpPr>
        <p:spPr>
          <a:xfrm>
            <a:off x="567525" y="1729750"/>
            <a:ext cx="7668300" cy="442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El proyecto tiene como propósito principal desarrollar una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aplicación para la gestión horaria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que facilite la organización personal de los usuarios mediante funcionalidades integradas y una interfaz sencilla. Los objetivos específicos buscan detallar las capacidades y características que la app ofrecerá.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Objetivos específicos: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Implementar un sistema de ingreso de horarios (estudio, trabajo u otras actividades) que permita reservar tiempos y guiar al usuario en el uso de las funciones.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Desarrollar un módulo de ingreso de información mediante comandos de voz para facilitar la interacción.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Diseñar funcionalidades para crear rutinas, agendar actividades y registrar el cumplimiento de tareas, integrando funciones nuevas y existentes.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Incorporar opciones de personalización de la aplicación para adaptarla a las preferencias del usuario.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Incluir una sección de preguntas frecuentes (FAQ) que oriente al usuario en el uso de la app.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Mantener una interfaz de usuario (UI) simple e intuitiva, priorizando la facilidad de uso.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Diseñar un esquema visual por defecto con colores fríos y elementos que reduzcan la fatiga visual del usuario.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2020-01-19T17:40:32Z</dcterms:created>
  <dc:creator>Victor Rodrigo Galaz Silva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0x0101006A490DE1D59CF8418FDA5A26334C9654</vt:lpwstr>
  </property>
</Properties>
</file>